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5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08B32614-2DDC-43FB-8A9C-632978109D9E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BA6ADE9-72F9-41D2-95FA-B1648BFEDB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B8B3A-5ABF-42AA-8EA2-CCA573001FA2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6302-3EC8-4CFD-A9D7-2D055FB80F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4F9F-2B0C-41F4-B4FD-3B47290C62BF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0B5A-C49B-463E-99BA-8C1A8A41E0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D27F4-31DB-4A39-AB07-572C2856CFBB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DA08-30CE-498B-A160-F3611F7097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F702-4058-4AEB-A11C-212638FA6D96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E3B2C-08E5-4515-9C67-B81383070F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73CB2-CCBC-44E4-A196-33A0EFCB6CE3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B034-149D-4E72-AE4E-739E92C70E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74238-49B3-47E9-A1D9-AADC4EABFD3D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3C36-4D3F-45E3-B6DB-209D67A224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7D2BB-E4F8-47FF-BD0A-7D6E947538C2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A34ED-E7E7-4730-9A5A-40CB3BADE9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03577-BDC4-44B6-B25A-E490B5BDA2EA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449-572F-4E1B-889B-4698BAC92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C2EE-A6D9-4556-8712-622E63180015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9DFB0-2E34-4033-8C84-D0CF9ED702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0BE95-F0A7-44F0-805A-AD9BAFCCADB0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55282-0FCA-46F9-8797-B7B46E9DDC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488E04-D872-44B2-B109-70092591C96B}" type="datetimeFigureOut">
              <a:rPr lang="pl-PL"/>
              <a:pPr>
                <a:defRPr/>
              </a:pPr>
              <a:t>05.04.2020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EB66B3-18A8-4CC1-8137-B89C1F8D34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latin typeface="Comic Sans MS" pitchFamily="66" charset="0"/>
              </a:rPr>
              <a:t>Sposoby radzenia sobie ze stresem</a:t>
            </a:r>
            <a:endParaRPr lang="pl-PL" dirty="0">
              <a:latin typeface="Comic Sans MS" pitchFamily="66" charset="0"/>
            </a:endParaRPr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r>
              <a:rPr lang="pl-PL" b="1" smtClean="0">
                <a:latin typeface="Comic Sans MS" pitchFamily="66" charset="0"/>
              </a:rPr>
              <a:t>jak pomóc dziecku?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smtClean="0">
                <a:latin typeface="Comic Sans MS" pitchFamily="66" charset="0"/>
              </a:rPr>
              <a:t>Stres - definicja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endParaRPr lang="pl-PL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STRES to stan mobilizacji organizmu, który pojawia się w sytuacji trudnej.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Sytuacja jest trudna wtedy, gdy Ty ją tak oceniasz.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Niejednokrotnie jest ona wytworem Twojej psychiki,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sz="2000" dirty="0">
                <a:latin typeface="Comic Sans MS" pitchFamily="66" charset="0"/>
              </a:rPr>
              <a:t> </a:t>
            </a:r>
            <a:r>
              <a:rPr lang="pl-PL" sz="2000" dirty="0" smtClean="0">
                <a:latin typeface="Comic Sans MS" pitchFamily="66" charset="0"/>
              </a:rPr>
              <a:t>    np. nie zawsze słusznych wyobrażeń i przewidywań.</a:t>
            </a:r>
            <a:endParaRPr lang="pl-PL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Comic Sans MS" pitchFamily="66" charset="0"/>
              </a:rPr>
              <a:t>STRATEGIE </a:t>
            </a:r>
            <a:r>
              <a:rPr lang="pl-PL" sz="2400" dirty="0" smtClean="0">
                <a:latin typeface="Comic Sans MS" pitchFamily="66" charset="0"/>
              </a:rPr>
              <a:t> RADZENIA  SOBIE</a:t>
            </a:r>
            <a:r>
              <a:rPr lang="pl-PL" sz="2400" dirty="0" smtClean="0">
                <a:latin typeface="Comic Sans MS" pitchFamily="66" charset="0"/>
              </a:rPr>
              <a:t/>
            </a:r>
            <a:br>
              <a:rPr lang="pl-PL" sz="2400" dirty="0" smtClean="0">
                <a:latin typeface="Comic Sans MS" pitchFamily="66" charset="0"/>
              </a:rPr>
            </a:br>
            <a:r>
              <a:rPr lang="pl-PL" sz="2400" dirty="0" smtClean="0">
                <a:latin typeface="Comic Sans MS" pitchFamily="66" charset="0"/>
              </a:rPr>
              <a:t>ZE STRESEM.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latin typeface="Comic Sans MS" pitchFamily="66" charset="0"/>
              </a:rPr>
              <a:t>Skoncentrowane na problemie – podejmowanie prób zrozumienia istoty problemu, szukanie rozwiązania go lub pomocy w jego rozwiązaniu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latin typeface="Comic Sans MS" pitchFamily="66" charset="0"/>
              </a:rPr>
              <a:t>Skoncentrowane na emocjach – nastawienie na redukcję napięcia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sz="2000" dirty="0" smtClean="0">
                <a:latin typeface="Comic Sans MS" pitchFamily="66" charset="0"/>
              </a:rPr>
              <a:t>    towarzyszącego stresowi: płacz, krzyk, izolowanie się,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sz="2000" dirty="0" smtClean="0">
                <a:latin typeface="Comic Sans MS" pitchFamily="66" charset="0"/>
              </a:rPr>
              <a:t> 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latin typeface="Comic Sans MS" pitchFamily="66" charset="0"/>
              </a:rPr>
              <a:t> Skoncentrowane na unikaniu – zajmowanie się czymś,    co pozwala odwrócić uwagę od źródła stresu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sz="2000" dirty="0" smtClean="0">
                <a:latin typeface="Comic Sans MS" pitchFamily="66" charset="0"/>
              </a:rPr>
              <a:t>   (np. oddanie się lekturze, porządkowanie)</a:t>
            </a:r>
            <a:endParaRPr lang="pl-PL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024687" cy="1008063"/>
          </a:xfrm>
        </p:spPr>
        <p:txBody>
          <a:bodyPr/>
          <a:lstStyle/>
          <a:p>
            <a:r>
              <a:rPr lang="pl-PL" sz="2400" dirty="0" smtClean="0">
                <a:latin typeface="Comic Sans MS" pitchFamily="66" charset="0"/>
              </a:rPr>
              <a:t>JAK </a:t>
            </a:r>
            <a:r>
              <a:rPr lang="pl-PL" sz="2400" dirty="0" smtClean="0">
                <a:latin typeface="Comic Sans MS" pitchFamily="66" charset="0"/>
              </a:rPr>
              <a:t> CHRONIĆ  SIĘ  PRZED  STRESEM</a:t>
            </a:r>
            <a:r>
              <a:rPr lang="pl-PL" sz="2400" dirty="0" smtClean="0">
                <a:latin typeface="Comic Sans MS" pitchFamily="66" charset="0"/>
              </a:rPr>
              <a:t/>
            </a:r>
            <a:br>
              <a:rPr lang="pl-PL" sz="2400" dirty="0" smtClean="0">
                <a:latin typeface="Comic Sans MS" pitchFamily="66" charset="0"/>
              </a:rPr>
            </a:br>
            <a:r>
              <a:rPr lang="pl-PL" sz="2400" dirty="0" smtClean="0">
                <a:latin typeface="Comic Sans MS" pitchFamily="66" charset="0"/>
              </a:rPr>
              <a:t>I </a:t>
            </a:r>
            <a:r>
              <a:rPr lang="pl-PL" sz="2400" dirty="0" smtClean="0">
                <a:latin typeface="Comic Sans MS" pitchFamily="66" charset="0"/>
              </a:rPr>
              <a:t> RADZIĆ  SOBIE  Z  JEGO  SKUTKAMI</a:t>
            </a:r>
            <a:r>
              <a:rPr lang="pl-PL" sz="2400" dirty="0" smtClean="0">
                <a:latin typeface="Comic Sans MS" pitchFamily="66" charset="0"/>
              </a:rPr>
              <a:t>?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1042988" y="1989138"/>
            <a:ext cx="6777037" cy="4032250"/>
          </a:xfrm>
        </p:spPr>
        <p:txBody>
          <a:bodyPr/>
          <a:lstStyle/>
          <a:p>
            <a:r>
              <a:rPr lang="pl-PL" sz="2000" smtClean="0">
                <a:latin typeface="Comic Sans MS" pitchFamily="66" charset="0"/>
              </a:rPr>
              <a:t>Dbaj o odporność organizmu poprzez zdrowy styl życia, m.in. Prawidłowe odżywianie się, dbanie o sprawność fizyczną.</a:t>
            </a:r>
          </a:p>
          <a:p>
            <a:r>
              <a:rPr lang="pl-PL" sz="2000" smtClean="0">
                <a:latin typeface="Comic Sans MS" pitchFamily="66" charset="0"/>
              </a:rPr>
              <a:t>Dostrzegaj dobre strony rzeczywistości.</a:t>
            </a:r>
          </a:p>
          <a:p>
            <a:r>
              <a:rPr lang="pl-PL" sz="2000" smtClean="0">
                <a:latin typeface="Comic Sans MS" pitchFamily="66" charset="0"/>
              </a:rPr>
              <a:t>Dostrzegaj swoje dobre strony i swoje możliwości.</a:t>
            </a:r>
          </a:p>
          <a:p>
            <a:r>
              <a:rPr lang="pl-PL" sz="2000" smtClean="0">
                <a:latin typeface="Comic Sans MS" pitchFamily="66" charset="0"/>
              </a:rPr>
              <a:t>Nie bądź sam! Otaczaj się ludźmi, pomagaj im i proś o pomoc.</a:t>
            </a:r>
          </a:p>
          <a:p>
            <a:r>
              <a:rPr lang="pl-PL" sz="2000" smtClean="0">
                <a:latin typeface="Comic Sans MS" pitchFamily="66" charset="0"/>
              </a:rPr>
              <a:t>Znajdź swój sposób na wyhamowanie emocji: gimnastyka, czas spędzony z najbliższymi szczerą pogaduchę z przyjacielem.</a:t>
            </a:r>
          </a:p>
          <a:p>
            <a:r>
              <a:rPr lang="pl-PL" sz="2000" smtClean="0">
                <a:latin typeface="Comic Sans MS" pitchFamily="66" charset="0"/>
              </a:rPr>
              <a:t>Korzystaj z tego, co Cię cieszy, co Cię bawi wówczas poczujesz się lepiej.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 smtClean="0">
                <a:latin typeface="Comic Sans MS" pitchFamily="66" charset="0"/>
              </a:rPr>
              <a:t>RODZICU </a:t>
            </a:r>
            <a:r>
              <a:rPr lang="pl-PL" sz="2700" dirty="0" smtClean="0">
                <a:latin typeface="Comic Sans MS" pitchFamily="66" charset="0"/>
              </a:rPr>
              <a:t> WSPÓŁPRACUJ  </a:t>
            </a:r>
            <a:r>
              <a:rPr lang="pl-PL" sz="2700" dirty="0" smtClean="0">
                <a:latin typeface="Comic Sans MS" pitchFamily="66" charset="0"/>
              </a:rPr>
              <a:t>Z </a:t>
            </a:r>
            <a:r>
              <a:rPr lang="pl-PL" sz="2700" dirty="0" smtClean="0">
                <a:latin typeface="Comic Sans MS" pitchFamily="66" charset="0"/>
              </a:rPr>
              <a:t> DZIECKIEM</a:t>
            </a:r>
            <a:r>
              <a:rPr lang="pl-PL" sz="2700" dirty="0" smtClean="0">
                <a:latin typeface="Comic Sans MS" pitchFamily="66" charset="0"/>
              </a:rPr>
              <a:t>:</a:t>
            </a:r>
            <a:br>
              <a:rPr lang="pl-PL" sz="2700" dirty="0" smtClean="0">
                <a:latin typeface="Comic Sans MS" pitchFamily="66" charset="0"/>
              </a:rPr>
            </a:br>
            <a:endParaRPr lang="pl-PL" sz="2700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zapytaj w czym możesz mu pomóc  (przepytywanie z materiału, 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sz="2000" dirty="0">
                <a:latin typeface="Comic Sans MS" pitchFamily="66" charset="0"/>
              </a:rPr>
              <a:t> </a:t>
            </a:r>
            <a:r>
              <a:rPr lang="pl-PL" sz="2000" dirty="0" smtClean="0">
                <a:latin typeface="Comic Sans MS" pitchFamily="66" charset="0"/>
              </a:rPr>
              <a:t>    rozmowa, wspólna gra)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porozmawiaj o organizacji czasu (ustalcie harmonogram uczenia się i odpoczynku)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/>
              <a:t> </a:t>
            </a:r>
            <a:r>
              <a:rPr lang="pl-PL" sz="2000" dirty="0" smtClean="0">
                <a:latin typeface="Comic Sans MS" pitchFamily="66" charset="0"/>
              </a:rPr>
              <a:t>motywuj i chwal dziecko (doceniaj każdy wysiłek, zachęć do systematycznej nauki),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 zapewnij odpowiednie warunki do nauki i odpoczynku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latin typeface="Comic Sans MS" pitchFamily="66" charset="0"/>
              </a:rPr>
              <a:t>PAMIĘTAJ </a:t>
            </a:r>
            <a:r>
              <a:rPr lang="pl-PL" sz="2400" dirty="0" smtClean="0">
                <a:latin typeface="Comic Sans MS" pitchFamily="66" charset="0"/>
              </a:rPr>
              <a:t> O  RELAKSIE  I  ROZRYWCE</a:t>
            </a:r>
            <a:r>
              <a:rPr lang="pl-PL" sz="24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zaproponuj dziecku naukę szybkiego opanowywania stresu (np. głębokie oddychanie, odliczanie od 100 wspak),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znajdź czas dla swojego dziecka (wspólne obejrzenie filmu,  słuchanie muzyki, humor i śmiech),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dopilnuj snu i zachęcaj do ruchu (odpoczynek i  aktywność fizyczna sprzyjają nauce  i radzeniu sobie z emocjami).</a:t>
            </a:r>
            <a:endParaRPr lang="pl-PL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Comic Sans MS" pitchFamily="66" charset="0"/>
              </a:rPr>
              <a:t/>
            </a:r>
            <a:br>
              <a:rPr lang="pl-PL" sz="2800" dirty="0" smtClean="0">
                <a:latin typeface="Comic Sans MS" pitchFamily="66" charset="0"/>
              </a:rPr>
            </a:br>
            <a:r>
              <a:rPr lang="pl-PL" sz="2400" dirty="0" smtClean="0">
                <a:latin typeface="Comic Sans MS" pitchFamily="66" charset="0"/>
              </a:rPr>
              <a:t>Stres może dodać nam sił, może zmobilizować</a:t>
            </a:r>
            <a:br>
              <a:rPr lang="pl-PL" sz="2400" dirty="0" smtClean="0">
                <a:latin typeface="Comic Sans MS" pitchFamily="66" charset="0"/>
              </a:rPr>
            </a:br>
            <a:r>
              <a:rPr lang="pl-PL" sz="2400" dirty="0" smtClean="0">
                <a:latin typeface="Comic Sans MS" pitchFamily="66" charset="0"/>
              </a:rPr>
              <a:t>nas do dalszego działania i być motorem naszych</a:t>
            </a:r>
            <a:br>
              <a:rPr lang="pl-PL" sz="2400" dirty="0" smtClean="0">
                <a:latin typeface="Comic Sans MS" pitchFamily="66" charset="0"/>
              </a:rPr>
            </a:br>
            <a:r>
              <a:rPr lang="pl-PL" sz="2400" dirty="0" smtClean="0">
                <a:latin typeface="Comic Sans MS" pitchFamily="66" charset="0"/>
              </a:rPr>
              <a:t>sukcesów.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endParaRPr lang="pl-PL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Pamiętaj: stres nie jest taki straszny jak go malują!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Nie jest, ani dobry, ani zły.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To my nadajemy mu znaczenie. Jeśli nie radzimy sobie z nim – jest zły.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Jeśli go pokonujemy – jest dobry.</a:t>
            </a:r>
            <a:endParaRPr lang="pl-PL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smtClean="0">
                <a:latin typeface="Comic Sans MS" pitchFamily="66" charset="0"/>
              </a:rPr>
              <a:t>Pamiętaj, Twoje Dziecko</a:t>
            </a:r>
            <a:br>
              <a:rPr lang="pl-PL" sz="2400" smtClean="0">
                <a:latin typeface="Comic Sans MS" pitchFamily="66" charset="0"/>
              </a:rPr>
            </a:br>
            <a:r>
              <a:rPr lang="pl-PL" sz="2400" smtClean="0">
                <a:latin typeface="Comic Sans MS" pitchFamily="66" charset="0"/>
              </a:rPr>
              <a:t>Cię potrzebuje!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endParaRPr lang="pl-PL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nie zostawiaj dziecka samego ze swoimi emocjami - stań czujnie obok i wspieraj, to doda pewności Wam obojgu.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Dobrze przeżyty stres</a:t>
            </a:r>
            <a:r>
              <a:rPr lang="pl-PL" sz="2000" dirty="0">
                <a:latin typeface="Comic Sans MS" pitchFamily="66" charset="0"/>
              </a:rPr>
              <a:t> </a:t>
            </a:r>
            <a:r>
              <a:rPr lang="pl-PL" sz="2000" dirty="0" smtClean="0">
                <a:latin typeface="Comic Sans MS" pitchFamily="66" charset="0"/>
              </a:rPr>
              <a:t>działa na Waszą korzyść, buduje relacje.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4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01662"/>
          </a:xfrm>
        </p:spPr>
        <p:txBody>
          <a:bodyPr/>
          <a:lstStyle/>
          <a:p>
            <a:pPr algn="ctr"/>
            <a:r>
              <a:rPr lang="pl-PL" sz="2400" smtClean="0">
                <a:latin typeface="Comic Sans MS" pitchFamily="66" charset="0"/>
              </a:rPr>
              <a:t>Pamiętajmy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042988" y="2060575"/>
            <a:ext cx="6777037" cy="3771900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sz="2000" dirty="0" smtClean="0">
                <a:latin typeface="Comic Sans MS" pitchFamily="66" charset="0"/>
              </a:rPr>
              <a:t>W tym szczególnie trudnym dla nas czasie: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 dbajmy o siebie nawzajem,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wspierajmy się,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 smtClean="0">
                <a:latin typeface="Comic Sans MS" pitchFamily="66" charset="0"/>
              </a:rPr>
              <a:t>budujmy wspólne relacje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pl-PL" sz="2000" dirty="0">
                <a:latin typeface="Comic Sans MS" pitchFamily="66" charset="0"/>
              </a:rPr>
              <a:t>r</a:t>
            </a:r>
            <a:r>
              <a:rPr lang="pl-PL" sz="2000" dirty="0" smtClean="0">
                <a:latin typeface="Comic Sans MS" pitchFamily="66" charset="0"/>
              </a:rPr>
              <a:t>ozmawiajmy o wszystkim co nas cieszy  i napawa lękiem</a:t>
            </a:r>
          </a:p>
          <a:p>
            <a:pPr indent="-274320" fontAlgn="auto">
              <a:spcAft>
                <a:spcPts val="0"/>
              </a:spcAft>
              <a:defRPr/>
            </a:pPr>
            <a:endParaRPr lang="pl-PL" sz="2000" dirty="0" smtClean="0">
              <a:latin typeface="Comic Sans MS" pitchFamily="66" charset="0"/>
            </a:endParaRP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sz="2000" dirty="0" smtClean="0">
                <a:latin typeface="Comic Sans MS" pitchFamily="66" charset="0"/>
              </a:rPr>
              <a:t>Wykorzystajmy tą nienaturalną dla nas izolację na to  aby po prostu być Razem.</a:t>
            </a:r>
            <a:endParaRPr lang="pl-PL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</TotalTime>
  <Words>440</Words>
  <Application>Microsoft Office PowerPoint</Application>
  <PresentationFormat>Pokaz na ekranie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Century Gothic</vt:lpstr>
      <vt:lpstr>Arial</vt:lpstr>
      <vt:lpstr>Wingdings 2</vt:lpstr>
      <vt:lpstr>Calibri</vt:lpstr>
      <vt:lpstr>Comic Sans MS</vt:lpstr>
      <vt:lpstr>Wingdings</vt:lpstr>
      <vt:lpstr>Austin</vt:lpstr>
      <vt:lpstr>Sposoby radzenia sobie ze stresem</vt:lpstr>
      <vt:lpstr>Stres - definicja</vt:lpstr>
      <vt:lpstr>STRATEGIE  RADZENIA  SOBIE ZE STRESEM.</vt:lpstr>
      <vt:lpstr>JAK  CHRONIĆ  SIĘ  PRZED  STRESEM I  RADZIĆ  SOBIE  Z  JEGO  SKUTKAMI?</vt:lpstr>
      <vt:lpstr> RODZICU  WSPÓŁPRACUJ  Z  DZIECKIEM: </vt:lpstr>
      <vt:lpstr>PAMIĘTAJ  O  RELAKSIE  I  ROZRYWCE:</vt:lpstr>
      <vt:lpstr> Stres może dodać nam sił, może zmobilizować nas do dalszego działania i być motorem naszych sukcesów.</vt:lpstr>
      <vt:lpstr>Pamiętaj, Twoje Dziecko Cię potrzebuje!</vt:lpstr>
      <vt:lpstr>Pamiętajmy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Sposoby radzenia sobie ze stresem</dc:title>
  <dc:creator>Samsung</dc:creator>
  <cp:lastModifiedBy>Gimnazjum</cp:lastModifiedBy>
  <cp:revision>8</cp:revision>
  <dcterms:created xsi:type="dcterms:W3CDTF">2020-03-31T17:42:31Z</dcterms:created>
  <dcterms:modified xsi:type="dcterms:W3CDTF">2020-04-05T13:56:09Z</dcterms:modified>
</cp:coreProperties>
</file>